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73" r:id="rId2"/>
  </p:sldMasterIdLst>
  <p:notesMasterIdLst>
    <p:notesMasterId r:id="rId16"/>
  </p:notesMasterIdLst>
  <p:sldIdLst>
    <p:sldId id="256" r:id="rId3"/>
    <p:sldId id="259" r:id="rId4"/>
    <p:sldId id="264" r:id="rId5"/>
    <p:sldId id="265" r:id="rId6"/>
    <p:sldId id="516" r:id="rId7"/>
    <p:sldId id="517" r:id="rId8"/>
    <p:sldId id="266" r:id="rId9"/>
    <p:sldId id="267" r:id="rId10"/>
    <p:sldId id="268" r:id="rId11"/>
    <p:sldId id="269" r:id="rId12"/>
    <p:sldId id="270" r:id="rId13"/>
    <p:sldId id="518" r:id="rId14"/>
    <p:sldId id="51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A898C-705F-4453-93AE-370860F50C42}" type="datetimeFigureOut">
              <a:rPr lang="en-US" smtClean="0"/>
              <a:t>11/08/2021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620CB-49D3-440E-B917-8BED304C7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39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6349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22263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4608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65214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83564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48371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06320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01626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95762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46946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36494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56DB-44B0-47B0-83DF-B99DD33101F9}" type="datetime1">
              <a:rPr lang="en-US" smtClean="0"/>
              <a:t>11/08/2021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81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A2EB-D433-4252-9BF6-C287A46E2CCE}" type="datetime1">
              <a:rPr lang="en-US" smtClean="0"/>
              <a:t>11/08/2021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40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EB0FA-671F-4960-8C68-13CBB8F1AC3E}" type="datetime1">
              <a:rPr lang="en-US" smtClean="0"/>
              <a:t>11/08/2021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86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8ECD-6A3A-4EAA-A036-3432F4E390C8}" type="datetime1">
              <a:rPr lang="en-US" smtClean="0"/>
              <a:t>11/08/2021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39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56DB-44B0-47B0-83DF-B99DD33101F9}" type="datetime1">
              <a:rPr lang="en-US" smtClean="0"/>
              <a:t>11/08/2021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2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AA6F-1F91-42A1-B4D1-85BC43B7E88C}" type="datetime1">
              <a:rPr lang="en-US" smtClean="0"/>
              <a:t>11/08/2021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53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5034-3B42-421E-B97A-2B2996EA5312}" type="datetime1">
              <a:rPr lang="en-US" smtClean="0"/>
              <a:t>11/08/2021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11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2B9D-3847-48BB-BC7C-490F73687742}" type="datetime1">
              <a:rPr lang="en-US" smtClean="0"/>
              <a:t>11/08/2021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51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3E2B-9931-4546-9409-271DDAF528CB}" type="datetime1">
              <a:rPr lang="en-US" smtClean="0"/>
              <a:t>11/08/2021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40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F8644-A7D2-4802-BA73-753852791A17}" type="datetime1">
              <a:rPr lang="en-US" smtClean="0"/>
              <a:t>11/08/2021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46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4998-43B5-4D44-A9DB-03C28B3E9B07}" type="datetime1">
              <a:rPr lang="en-US" smtClean="0"/>
              <a:t>11/08/2021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9943" y="685800"/>
            <a:ext cx="113211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2068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152">
          <p15:clr>
            <a:srgbClr val="FBAE40"/>
          </p15:clr>
        </p15:guide>
        <p15:guide id="3" pos="52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AA6F-1F91-42A1-B4D1-85BC43B7E88C}" type="datetime1">
              <a:rPr lang="en-US" smtClean="0"/>
              <a:t>11/08/2021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94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5860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152">
          <p15:clr>
            <a:srgbClr val="FBAE40"/>
          </p15:clr>
        </p15:guide>
        <p15:guide id="3" pos="52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4D43-E0C3-4636-B283-12E5D6E23192}" type="datetime1">
              <a:rPr lang="en-US" smtClean="0"/>
              <a:t>11/08/2021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79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A2EB-D433-4252-9BF6-C287A46E2CCE}" type="datetime1">
              <a:rPr lang="en-US" smtClean="0"/>
              <a:t>11/08/2021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42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EB0FA-671F-4960-8C68-13CBB8F1AC3E}" type="datetime1">
              <a:rPr lang="en-US" smtClean="0"/>
              <a:t>11/08/2021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691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8ECD-6A3A-4EAA-A036-3432F4E390C8}" type="datetime1">
              <a:rPr lang="en-US" smtClean="0"/>
              <a:t>11/08/2021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53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5034-3B42-421E-B97A-2B2996EA5312}" type="datetime1">
              <a:rPr lang="en-US" smtClean="0"/>
              <a:t>11/08/2021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9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2B9D-3847-48BB-BC7C-490F73687742}" type="datetime1">
              <a:rPr lang="en-US" smtClean="0"/>
              <a:t>11/08/2021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10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3E2B-9931-4546-9409-271DDAF528CB}" type="datetime1">
              <a:rPr lang="en-US" smtClean="0"/>
              <a:t>11/08/2021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98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F8644-A7D2-4802-BA73-753852791A17}" type="datetime1">
              <a:rPr lang="en-US" smtClean="0"/>
              <a:t>11/08/2021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76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4998-43B5-4D44-A9DB-03C28B3E9B07}" type="datetime1">
              <a:rPr lang="en-US" smtClean="0"/>
              <a:t>11/08/2021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9943" y="685800"/>
            <a:ext cx="113211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1367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152">
          <p15:clr>
            <a:srgbClr val="FBAE40"/>
          </p15:clr>
        </p15:guide>
        <p15:guide id="3" pos="52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69631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152">
          <p15:clr>
            <a:srgbClr val="FBAE40"/>
          </p15:clr>
        </p15:guide>
        <p15:guide id="3" pos="52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4D43-E0C3-4636-B283-12E5D6E23192}" type="datetime1">
              <a:rPr lang="en-US" smtClean="0"/>
              <a:t>11/08/2021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46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7884-3C64-4334-AA1E-0CC19C042919}" type="datetime1">
              <a:rPr lang="en-US" smtClean="0"/>
              <a:t>11/08/2021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162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7884-3C64-4334-AA1E-0CC19C042919}" type="datetime1">
              <a:rPr lang="en-US" smtClean="0"/>
              <a:t>11/08/2021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777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jp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8127D1-5DAC-4FBB-B028-4D6690EF1803}"/>
              </a:ext>
            </a:extLst>
          </p:cNvPr>
          <p:cNvSpPr/>
          <p:nvPr/>
        </p:nvSpPr>
        <p:spPr>
          <a:xfrm>
            <a:off x="1316613" y="1170386"/>
            <a:ext cx="968626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>
              <a:latin typeface="+mj-lt"/>
            </a:endParaRPr>
          </a:p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CHƯƠNG TRÌNH “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NAM”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mầm non</a:t>
            </a:r>
            <a:endParaRPr lang="en-US" sz="3200" dirty="0" smtClean="0">
              <a:latin typeface="+mj-lt"/>
            </a:endParaRPr>
          </a:p>
          <a:p>
            <a:pPr algn="ctr"/>
            <a:r>
              <a:rPr lang="en-US" sz="1500" dirty="0" smtClean="0">
                <a:latin typeface="+mj-lt"/>
              </a:rPr>
              <a:t>                                                                      </a:t>
            </a:r>
          </a:p>
          <a:p>
            <a:pPr algn="ctr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11-13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2021</a:t>
            </a:r>
          </a:p>
        </p:txBody>
      </p:sp>
      <p:pic>
        <p:nvPicPr>
          <p:cNvPr id="1028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527" y="3964190"/>
            <a:ext cx="5643154" cy="36514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899BA-E887-48C1-9180-E208E6FB8D78}"/>
              </a:ext>
            </a:extLst>
          </p:cNvPr>
          <p:cNvSpPr txBox="1"/>
          <p:nvPr/>
        </p:nvSpPr>
        <p:spPr>
          <a:xfrm>
            <a:off x="2305329" y="1874402"/>
            <a:ext cx="942061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a- </a:t>
            </a:r>
            <a:r>
              <a:rPr lang="en-US" sz="22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thể hiện lại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an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 trong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  <a:p>
            <a:pPr algn="just"/>
            <a:r>
              <a:rPr lang="en-US" sz="2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b- </a:t>
            </a:r>
            <a:r>
              <a:rPr lang="en-US" sz="22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2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2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hiện lại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an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 trong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 qua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kiến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an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nói/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lại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có thể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tiêu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an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thông.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2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thực hiện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CA764-6834-40BE-8DB3-A6531FD6A900}"/>
              </a:ext>
            </a:extLst>
          </p:cNvPr>
          <p:cNvSpPr txBox="1"/>
          <p:nvPr/>
        </p:nvSpPr>
        <p:spPr>
          <a:xfrm>
            <a:off x="2465433" y="1189516"/>
            <a:ext cx="88037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Sử dụng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phim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trong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động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khác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4952" r="31348" b="27429"/>
          <a:stretch/>
        </p:blipFill>
        <p:spPr>
          <a:xfrm>
            <a:off x="64662" y="1874402"/>
            <a:ext cx="2485381" cy="32201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8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899BA-E887-48C1-9180-E208E6FB8D78}"/>
              </a:ext>
            </a:extLst>
          </p:cNvPr>
          <p:cNvSpPr txBox="1"/>
          <p:nvPr/>
        </p:nvSpPr>
        <p:spPr>
          <a:xfrm>
            <a:off x="2363601" y="2100630"/>
            <a:ext cx="93799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2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Sử dụng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kiến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an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thông; sử dụng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Sử dụng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 và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phát triển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kiến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an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thông. </a:t>
            </a:r>
          </a:p>
          <a:p>
            <a:pPr algn="just"/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2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chọn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sử dụng vào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2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2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2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2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2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E-book về an </a:t>
            </a:r>
            <a:r>
              <a:rPr lang="en-US" sz="2200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2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20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thông. </a:t>
            </a:r>
            <a:endParaRPr lang="en-US" sz="2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CA764-6834-40BE-8DB3-A6531FD6A900}"/>
              </a:ext>
            </a:extLst>
          </p:cNvPr>
          <p:cNvSpPr txBox="1"/>
          <p:nvPr/>
        </p:nvSpPr>
        <p:spPr>
          <a:xfrm>
            <a:off x="2199115" y="1269633"/>
            <a:ext cx="8803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Ebook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về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thông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t="18667" r="38989" b="19048"/>
          <a:stretch/>
        </p:blipFill>
        <p:spPr>
          <a:xfrm>
            <a:off x="266941" y="1269633"/>
            <a:ext cx="2096660" cy="369425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6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899BA-E887-48C1-9180-E208E6FB8D78}"/>
              </a:ext>
            </a:extLst>
          </p:cNvPr>
          <p:cNvSpPr txBox="1"/>
          <p:nvPr/>
        </p:nvSpPr>
        <p:spPr>
          <a:xfrm>
            <a:off x="2363601" y="2100630"/>
            <a:ext cx="9379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2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CA764-6834-40BE-8DB3-A6531FD6A900}"/>
              </a:ext>
            </a:extLst>
          </p:cNvPr>
          <p:cNvSpPr txBox="1"/>
          <p:nvPr/>
        </p:nvSpPr>
        <p:spPr>
          <a:xfrm>
            <a:off x="2199115" y="1269633"/>
            <a:ext cx="8803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 liệu hướng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nội dung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ATGT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156" y="1911926"/>
            <a:ext cx="4949687" cy="494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6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031" y="4263656"/>
            <a:ext cx="10607040" cy="1100984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/>
            </a:r>
            <a:br>
              <a:rPr lang="en-US" sz="3200" b="1" dirty="0"/>
            </a:b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8127D1-5DAC-4FBB-B028-4D6690EF1803}"/>
              </a:ext>
            </a:extLst>
          </p:cNvPr>
          <p:cNvSpPr/>
          <p:nvPr/>
        </p:nvSpPr>
        <p:spPr>
          <a:xfrm>
            <a:off x="1402035" y="1406246"/>
            <a:ext cx="96862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>
              <a:latin typeface="+mj-lt"/>
            </a:endParaRPr>
          </a:p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TRÂN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TRỌNG CẢM 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N!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atin typeface="+mj-lt"/>
              </a:rPr>
              <a:t>                                                                      </a:t>
            </a:r>
            <a:endParaRPr lang="en-US" sz="2400" dirty="0">
              <a:latin typeface="+mj-lt"/>
            </a:endParaRPr>
          </a:p>
          <a:p>
            <a:pPr algn="ctr"/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29" y="2444882"/>
            <a:ext cx="7550329" cy="48855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0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899BA-E887-48C1-9180-E208E6FB8D78}"/>
              </a:ext>
            </a:extLst>
          </p:cNvPr>
          <p:cNvSpPr txBox="1"/>
          <p:nvPr/>
        </p:nvSpPr>
        <p:spPr>
          <a:xfrm>
            <a:off x="2410691" y="1984489"/>
            <a:ext cx="94257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trực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động và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mầm non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thành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kiến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về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thông.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động,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thành,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giáo dục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được thể hiện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động, giúp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được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thể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thực hiện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thể được sử dụng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lập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hỗ trợ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tài liệu,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Tx/>
              <a:buChar char="-"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C950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C950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CA764-6834-40BE-8DB3-A6531FD6A900}"/>
              </a:ext>
            </a:extLst>
          </p:cNvPr>
          <p:cNvSpPr txBox="1"/>
          <p:nvPr/>
        </p:nvSpPr>
        <p:spPr>
          <a:xfrm>
            <a:off x="2651575" y="1126219"/>
            <a:ext cx="9679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TRÒ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VỀ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ATGT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4952" r="31348" b="27429"/>
          <a:stretch/>
        </p:blipFill>
        <p:spPr>
          <a:xfrm>
            <a:off x="166194" y="1037390"/>
            <a:ext cx="2485381" cy="32201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931" y="130978"/>
            <a:ext cx="2259883" cy="80668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5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899BA-E887-48C1-9180-E208E6FB8D78}"/>
              </a:ext>
            </a:extLst>
          </p:cNvPr>
          <p:cNvSpPr txBox="1"/>
          <p:nvPr/>
        </p:nvSpPr>
        <p:spPr>
          <a:xfrm>
            <a:off x="2456873" y="2126027"/>
            <a:ext cx="936501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Bộ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Bi, Bo, Ben,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Nội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ở thành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giúp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chọn và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định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bản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người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thông.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CA764-6834-40BE-8DB3-A6531FD6A900}"/>
              </a:ext>
            </a:extLst>
          </p:cNvPr>
          <p:cNvSpPr txBox="1"/>
          <p:nvPr/>
        </p:nvSpPr>
        <p:spPr>
          <a:xfrm>
            <a:off x="2989081" y="937661"/>
            <a:ext cx="9485307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20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VỀ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ATGT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t="18667" r="38989" b="19048"/>
          <a:stretch/>
        </p:blipFill>
        <p:spPr>
          <a:xfrm>
            <a:off x="266941" y="1269633"/>
            <a:ext cx="2096660" cy="369425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9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899BA-E887-48C1-9180-E208E6FB8D78}"/>
              </a:ext>
            </a:extLst>
          </p:cNvPr>
          <p:cNvSpPr txBox="1"/>
          <p:nvPr/>
        </p:nvSpPr>
        <p:spPr>
          <a:xfrm>
            <a:off x="2508068" y="1817564"/>
            <a:ext cx="93399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thứ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(Link)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</a:p>
          <a:p>
            <a:pPr algn="just"/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CA764-6834-40BE-8DB3-A6531FD6A900}"/>
              </a:ext>
            </a:extLst>
          </p:cNvPr>
          <p:cNvSpPr txBox="1"/>
          <p:nvPr/>
        </p:nvSpPr>
        <p:spPr>
          <a:xfrm>
            <a:off x="2550043" y="1068639"/>
            <a:ext cx="8803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20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VỀ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ATGT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" t="9524" r="65119" b="19429"/>
          <a:stretch/>
        </p:blipFill>
        <p:spPr>
          <a:xfrm>
            <a:off x="117566" y="1453358"/>
            <a:ext cx="2432477" cy="34367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899BA-E887-48C1-9180-E208E6FB8D78}"/>
              </a:ext>
            </a:extLst>
          </p:cNvPr>
          <p:cNvSpPr txBox="1"/>
          <p:nvPr/>
        </p:nvSpPr>
        <p:spPr>
          <a:xfrm>
            <a:off x="2508068" y="1817564"/>
            <a:ext cx="93399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thứ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(Link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</a:p>
          <a:p>
            <a:pPr algn="just"/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CA764-6834-40BE-8DB3-A6531FD6A900}"/>
              </a:ext>
            </a:extLst>
          </p:cNvPr>
          <p:cNvSpPr txBox="1"/>
          <p:nvPr/>
        </p:nvSpPr>
        <p:spPr>
          <a:xfrm>
            <a:off x="2550043" y="1068639"/>
            <a:ext cx="8803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20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VỀ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ATGT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" t="9524" r="65119" b="19429"/>
          <a:stretch/>
        </p:blipFill>
        <p:spPr>
          <a:xfrm>
            <a:off x="117566" y="1453358"/>
            <a:ext cx="2432477" cy="34367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899BA-E887-48C1-9180-E208E6FB8D78}"/>
              </a:ext>
            </a:extLst>
          </p:cNvPr>
          <p:cNvSpPr txBox="1"/>
          <p:nvPr/>
        </p:nvSpPr>
        <p:spPr>
          <a:xfrm>
            <a:off x="2534868" y="2275845"/>
            <a:ext cx="928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LUẬN (05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/chị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thể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sử dụng ở trong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CA764-6834-40BE-8DB3-A6531FD6A900}"/>
              </a:ext>
            </a:extLst>
          </p:cNvPr>
          <p:cNvSpPr txBox="1"/>
          <p:nvPr/>
        </p:nvSpPr>
        <p:spPr>
          <a:xfrm>
            <a:off x="2534868" y="1139004"/>
            <a:ext cx="8803757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sử dụng,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mầm non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4952" r="31348" b="27429"/>
          <a:stretch/>
        </p:blipFill>
        <p:spPr>
          <a:xfrm>
            <a:off x="49487" y="1540615"/>
            <a:ext cx="2485381" cy="32201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0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899BA-E887-48C1-9180-E208E6FB8D78}"/>
              </a:ext>
            </a:extLst>
          </p:cNvPr>
          <p:cNvSpPr txBox="1"/>
          <p:nvPr/>
        </p:nvSpPr>
        <p:spPr>
          <a:xfrm>
            <a:off x="2534868" y="2275845"/>
            <a:ext cx="9286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Sử dụng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Sử dụng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Sử dụng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ctr"/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 </a:t>
            </a:r>
            <a:r>
              <a:rPr lang="en-US" sz="24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trình </a:t>
            </a:r>
            <a:r>
              <a:rPr lang="en-US" sz="24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01 </a:t>
            </a:r>
            <a:r>
              <a:rPr lang="en-US" sz="24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sử dụng </a:t>
            </a:r>
            <a:r>
              <a:rPr lang="en-US" sz="24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ATGT</a:t>
            </a:r>
            <a:endParaRPr lang="en-US" sz="2400" b="1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</a:p>
          <a:p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</a:p>
          <a:p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</a:p>
          <a:p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</a:p>
          <a:p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CA764-6834-40BE-8DB3-A6531FD6A900}"/>
              </a:ext>
            </a:extLst>
          </p:cNvPr>
          <p:cNvSpPr txBox="1"/>
          <p:nvPr/>
        </p:nvSpPr>
        <p:spPr>
          <a:xfrm>
            <a:off x="2534868" y="1139004"/>
            <a:ext cx="8803757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sử dụng,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mầm non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4952" r="31348" b="27429"/>
          <a:stretch/>
        </p:blipFill>
        <p:spPr>
          <a:xfrm>
            <a:off x="49487" y="1540615"/>
            <a:ext cx="2485381" cy="32201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1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899BA-E887-48C1-9180-E208E6FB8D78}"/>
              </a:ext>
            </a:extLst>
          </p:cNvPr>
          <p:cNvSpPr txBox="1"/>
          <p:nvPr/>
        </p:nvSpPr>
        <p:spPr>
          <a:xfrm>
            <a:off x="2305329" y="2517062"/>
            <a:ext cx="966564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Thông qua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sử dụng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chủ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kiến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 an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thực hiện: </a:t>
            </a:r>
          </a:p>
          <a:p>
            <a:pPr algn="just"/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Cho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một số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phân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một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vào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động.</a:t>
            </a:r>
          </a:p>
          <a:p>
            <a:pPr algn="just"/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Cho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vào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có thông tin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khi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Giáo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sử dụng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 tin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nhiệm vụ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kiến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kinh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hiện có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có nội dung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vào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CA764-6834-40BE-8DB3-A6531FD6A900}"/>
              </a:ext>
            </a:extLst>
          </p:cNvPr>
          <p:cNvSpPr txBox="1"/>
          <p:nvPr/>
        </p:nvSpPr>
        <p:spPr>
          <a:xfrm>
            <a:off x="2363602" y="1200548"/>
            <a:ext cx="9309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Sử dụng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phim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trong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động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b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giờ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có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ưu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thế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để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truyền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tải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nội dung GD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ATGT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gồm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Giáo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dục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kĩ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năng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xã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hội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Khám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phá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khoa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Khám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phá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xã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hội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t="18667" r="38989" b="19048"/>
          <a:stretch/>
        </p:blipFill>
        <p:spPr>
          <a:xfrm>
            <a:off x="266941" y="1269633"/>
            <a:ext cx="2096660" cy="369425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6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CA764-6834-40BE-8DB3-A6531FD6A900}"/>
              </a:ext>
            </a:extLst>
          </p:cNvPr>
          <p:cNvSpPr txBox="1"/>
          <p:nvPr/>
        </p:nvSpPr>
        <p:spPr>
          <a:xfrm>
            <a:off x="2824363" y="1429071"/>
            <a:ext cx="9467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" t="9524" r="65119" b="19429"/>
          <a:stretch/>
        </p:blipFill>
        <p:spPr>
          <a:xfrm>
            <a:off x="156754" y="1411263"/>
            <a:ext cx="2468880" cy="34882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2899BA-E887-48C1-9180-E208E6FB8D78}"/>
              </a:ext>
            </a:extLst>
          </p:cNvPr>
          <p:cNvSpPr txBox="1"/>
          <p:nvPr/>
        </p:nvSpPr>
        <p:spPr>
          <a:xfrm>
            <a:off x="2625634" y="2661604"/>
            <a:ext cx="91758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 qua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sử dụng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chủ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 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kiến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 an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thực hiện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endParaRPr lang="en-US" sz="24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phân công nhận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sz="24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9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Custom 3">
      <a:dk1>
        <a:srgbClr val="44546A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3">
      <a:dk1>
        <a:srgbClr val="44546A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1167</Words>
  <Application>Microsoft Office PowerPoint</Application>
  <PresentationFormat>Widescreen</PresentationFormat>
  <Paragraphs>92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ＭＳ Ｐゴシック</vt:lpstr>
      <vt:lpstr>Arial</vt:lpstr>
      <vt:lpstr>Calibri</vt:lpstr>
      <vt:lpstr>Calibri Light</vt:lpstr>
      <vt:lpstr>Times New Roman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Khanh Ngan</dc:creator>
  <cp:lastModifiedBy>admin</cp:lastModifiedBy>
  <cp:revision>42</cp:revision>
  <dcterms:created xsi:type="dcterms:W3CDTF">2021-03-22T06:36:33Z</dcterms:created>
  <dcterms:modified xsi:type="dcterms:W3CDTF">2021-08-11T09:09:15Z</dcterms:modified>
</cp:coreProperties>
</file>